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>
        <p:scale>
          <a:sx n="75" d="100"/>
          <a:sy n="75" d="100"/>
        </p:scale>
        <p:origin x="1228" y="-1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" y="-5075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07844" y="612783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5393"/>
              </p:ext>
            </p:extLst>
          </p:nvPr>
        </p:nvGraphicFramePr>
        <p:xfrm>
          <a:off x="2409930" y="384417"/>
          <a:ext cx="7186740" cy="177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96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31196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31196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339582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55357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0548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 &amp;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Sausage,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Salmon Fish Fingers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with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53657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Pasta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Vegan 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Cheese &amp; Bean Pasty with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19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9906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27" y="547038"/>
            <a:ext cx="488785" cy="48878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3841"/>
              </p:ext>
            </p:extLst>
          </p:nvPr>
        </p:nvGraphicFramePr>
        <p:xfrm>
          <a:off x="2508538" y="2119738"/>
          <a:ext cx="698393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319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396319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96319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396319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98658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194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Battered Fish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10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Cheese and Broccoli Pasta with Garlic Bread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91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41005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88590"/>
              </p:ext>
            </p:extLst>
          </p:nvPr>
        </p:nvGraphicFramePr>
        <p:xfrm>
          <a:off x="2483245" y="3753139"/>
          <a:ext cx="7113425" cy="163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685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22685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22685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22685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22685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435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Pasta Bake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5057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 Mexican Bean Vegan Roll and Chips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0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46670" y="533566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571470" y="178495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25068" y="17489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443528" y="179289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9343301" y="178495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593676" y="1234567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75166" y="114483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828438" y="129534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04" y="107196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07221" y="2920549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62056" y="286366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2415231" y="274212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9114623" y="337158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35772" y="2034861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62439" y="342056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92610" y="2034129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11979" y="448414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901036" y="415388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955107" y="4539272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24247" y="4517493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17157" y="4599487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71471" y="4060118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263793" y="498361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77118" y="5096026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63174" y="5027353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86096" y="4047115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443529" y="2970996"/>
            <a:ext cx="298341" cy="192755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088B8-8FFE-1E8B-413D-683FA0B4F912}"/>
              </a:ext>
            </a:extLst>
          </p:cNvPr>
          <p:cNvSpPr txBox="1"/>
          <p:nvPr/>
        </p:nvSpPr>
        <p:spPr>
          <a:xfrm>
            <a:off x="396335" y="883028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21/04/2025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12/05/2025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09/06/2025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30/06/2025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15/09/2025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06/10/2025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01F288-B1B0-DEA0-00EB-FF6EB3E79AA5}"/>
              </a:ext>
            </a:extLst>
          </p:cNvPr>
          <p:cNvSpPr txBox="1"/>
          <p:nvPr/>
        </p:nvSpPr>
        <p:spPr>
          <a:xfrm>
            <a:off x="422649" y="2508426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28/04/2025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19/05/2025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07/07/2025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22/09/2025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13/10/2025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B7395-72A3-5429-26D5-345B837BB54C}"/>
              </a:ext>
            </a:extLst>
          </p:cNvPr>
          <p:cNvSpPr txBox="1"/>
          <p:nvPr/>
        </p:nvSpPr>
        <p:spPr>
          <a:xfrm>
            <a:off x="396335" y="4211997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05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02/06/2025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14/07/2025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20/10/2025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122-D2F0-6BC5-5939-73A56A16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F1548477-1ADB-221F-638F-34526FCF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DFA2EE-5D5A-59A1-9E07-BAD2F55C2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40645"/>
              </p:ext>
            </p:extLst>
          </p:nvPr>
        </p:nvGraphicFramePr>
        <p:xfrm>
          <a:off x="2526788" y="558279"/>
          <a:ext cx="7020000" cy="153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41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4858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46362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61638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V302 Tomato &amp; Vegetable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Pasta Sauce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C91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Pork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Sausage,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B48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F1 Salmon Fish Fingers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  <a:p>
                      <a:pPr algn="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Toppings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PK3 PK4 V85 V216</a:t>
                      </a:r>
                    </a:p>
                    <a:p>
                      <a:pPr algn="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Pasta: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 SD11 SD9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Salads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V204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oast Quorn,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Roast Potatoes,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V233 SD11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Vegan 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V191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 &amp;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31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Summer Lemon Cake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D254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Savoury Cheese Scone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Jelly with Mandarins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A59DC0-7AA7-B2F6-DA19-CD5FE32EA6B6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FAA3D-C1DB-742C-279A-E1CFC193EED2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0B248C-BD5F-11D7-ED69-01EA0E5E1A70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2F129A-1E57-B24E-2E09-162536729EFD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673E03-E356-7FD0-82CA-2B1F2E311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48884"/>
              </p:ext>
            </p:extLst>
          </p:nvPr>
        </p:nvGraphicFramePr>
        <p:xfrm>
          <a:off x="2526788" y="2151445"/>
          <a:ext cx="7020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Potato Curry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 SD187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Hot Dog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 Thigh,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Roast Potatoes,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C111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 Special Chicken and Chickpea Korma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F3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SD14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Tomato Sauce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/>
                        </a:rPr>
                        <a:t>V304 </a:t>
                      </a:r>
                      <a:r>
                        <a:rPr lang="en-GB" sz="700" b="0" dirty="0">
                          <a:latin typeface="Century Gothic"/>
                        </a:rPr>
                        <a:t>Cheese and Broccoli Pasta with </a:t>
                      </a:r>
                      <a:r>
                        <a:rPr lang="en-GB" sz="700" b="1" dirty="0">
                          <a:latin typeface="Century Gothic"/>
                        </a:rPr>
                        <a:t>SD50 </a:t>
                      </a:r>
                      <a:r>
                        <a:rPr lang="en-GB" sz="700" b="0" dirty="0">
                          <a:latin typeface="Century Gothic"/>
                        </a:rPr>
                        <a:t>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V244 SD187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Lentil and Vegetable Soya Roast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Roast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V237 V225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Tomato Quiche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D259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Freshly Chopped 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Peaches and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D57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6F2A6B-026A-4C9D-6FC4-13E1BB003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83948"/>
              </p:ext>
            </p:extLst>
          </p:nvPr>
        </p:nvGraphicFramePr>
        <p:xfrm>
          <a:off x="2526788" y="3793067"/>
          <a:ext cx="7002223" cy="152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8622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96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V323 SD17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Bean Burger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  <a:p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C101 Chicken Pasta Bake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T1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SD40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Stuffing,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GR6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F7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V321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V322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Chefs Special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Five Bean Jollof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00">
                          <a:latin typeface="Century Gothic" panose="020B0502020202020204" pitchFamily="34" charset="0"/>
                        </a:rPr>
                        <a:t>Veg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Wellington,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Roast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GR2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Rice,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 V161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Mexican Bean Vegan Roll</a:t>
                      </a:r>
                    </a:p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SD5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91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2318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D207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D224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D85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CA4831-E25A-08AA-854F-4563C60D6892}"/>
              </a:ext>
            </a:extLst>
          </p:cNvPr>
          <p:cNvSpPr txBox="1"/>
          <p:nvPr/>
        </p:nvSpPr>
        <p:spPr>
          <a:xfrm>
            <a:off x="396335" y="883028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21/04/2025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12/05/2025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09/06/2025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30/06/2025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15/09/2025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06/10/2025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88E7F-2F9C-0E81-C0D4-2528069E2F58}"/>
              </a:ext>
            </a:extLst>
          </p:cNvPr>
          <p:cNvSpPr txBox="1"/>
          <p:nvPr/>
        </p:nvSpPr>
        <p:spPr>
          <a:xfrm>
            <a:off x="373706" y="2474611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28/04/2025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12/05/2025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09/06/2025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30/06/2025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15/09/2025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06/10/2025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161F6-F9BF-F60A-2534-45D038CAA377}"/>
              </a:ext>
            </a:extLst>
          </p:cNvPr>
          <p:cNvSpPr txBox="1"/>
          <p:nvPr/>
        </p:nvSpPr>
        <p:spPr>
          <a:xfrm>
            <a:off x="396335" y="4211997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05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02/06/2025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14/07/2025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20/10/2025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5062D2729C24792AC53734D68A0C6" ma:contentTypeVersion="13" ma:contentTypeDescription="Create a new document." ma:contentTypeScope="" ma:versionID="be3deb28c44bc982a4e1ed365c6959ae">
  <xsd:schema xmlns:xsd="http://www.w3.org/2001/XMLSchema" xmlns:xs="http://www.w3.org/2001/XMLSchema" xmlns:p="http://schemas.microsoft.com/office/2006/metadata/properties" xmlns:ns2="ff5ba645-9da2-4b83-a6e0-ff3a90eaf03e" xmlns:ns3="61b6e431-14f5-44a7-842e-bfb6532d9ea5" targetNamespace="http://schemas.microsoft.com/office/2006/metadata/properties" ma:root="true" ma:fieldsID="0386b56aed1d4c690fae202a022da953" ns2:_="" ns3:_="">
    <xsd:import namespace="ff5ba645-9da2-4b83-a6e0-ff3a90eaf03e"/>
    <xsd:import namespace="61b6e431-14f5-44a7-842e-bfb6532d9e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5ba645-9da2-4b83-a6e0-ff3a90eaf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cd2256d-78ce-405a-a19d-fb6f6e7c2a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6e431-14f5-44a7-842e-bfb6532d9e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ddd0fd1-b778-43dd-9ffa-6201c0be8940}" ma:internalName="TaxCatchAll" ma:showField="CatchAllData" ma:web="61b6e431-14f5-44a7-842e-bfb6532d9e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5ba645-9da2-4b83-a6e0-ff3a90eaf03e">
      <Terms xmlns="http://schemas.microsoft.com/office/infopath/2007/PartnerControls"/>
    </lcf76f155ced4ddcb4097134ff3c332f>
    <TaxCatchAll xmlns="61b6e431-14f5-44a7-842e-bfb6532d9e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D58639-E76A-4820-B475-76559E8300E0}"/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12977</TotalTime>
  <Words>866</Words>
  <Application>Microsoft Office PowerPoint</Application>
  <PresentationFormat>A4 Paper (210x297 mm)</PresentationFormat>
  <Paragraphs>289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Ashley Marten</cp:lastModifiedBy>
  <cp:revision>32</cp:revision>
  <cp:lastPrinted>2020-03-11T16:56:56Z</cp:lastPrinted>
  <dcterms:created xsi:type="dcterms:W3CDTF">2014-08-19T19:35:20Z</dcterms:created>
  <dcterms:modified xsi:type="dcterms:W3CDTF">2025-02-13T08:13:43Z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0x0101006065062D2729C24792AC53734D68A0C6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