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3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FF4343"/>
    <a:srgbClr val="54BCEB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5" autoAdjust="0"/>
    <p:restoredTop sz="94660"/>
  </p:normalViewPr>
  <p:slideViewPr>
    <p:cSldViewPr snapToGrid="0">
      <p:cViewPr>
        <p:scale>
          <a:sx n="75" d="100"/>
          <a:sy n="75" d="100"/>
        </p:scale>
        <p:origin x="1228" y="-10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" y="-5075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07844" y="612783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E280D5-0742-D3B8-3FFA-12006BB20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85393"/>
              </p:ext>
            </p:extLst>
          </p:nvPr>
        </p:nvGraphicFramePr>
        <p:xfrm>
          <a:off x="2409930" y="384417"/>
          <a:ext cx="7186740" cy="1770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196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31196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31196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339582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55357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50548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 &amp;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Cheese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</a:t>
                      </a: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Sausage,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Roast Potatoes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Salmon Fish Fingers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with Chips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53657">
                <a:tc>
                  <a:txBody>
                    <a:bodyPr/>
                    <a:lstStyle/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and </a:t>
                      </a:r>
                    </a:p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 Pasta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Quorn,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Vegan 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Cheese &amp; Bean Pasty with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192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9906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Flapjack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Summer Lemon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Platter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Savoury Cheese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Scone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    Strawberry Jelly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Mandarins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27" y="547038"/>
            <a:ext cx="488785" cy="48878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538CC0-6C81-12CC-1E07-262D747E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53841"/>
              </p:ext>
            </p:extLst>
          </p:nvPr>
        </p:nvGraphicFramePr>
        <p:xfrm>
          <a:off x="2508538" y="2119738"/>
          <a:ext cx="6983934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319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396319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96319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396319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398658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5194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Potato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Hot Dog with Wedges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Stuffing, Roast 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and Chickpea Korma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Battered Fish with Chips &amp; Tomato Sauce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10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Cheese and Broccoli Pasta with Garlic Bread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Soya Roast, Stuffing, Roast Potatoes 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Tomato Quiche with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913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41005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Freshly Chopped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Peaches and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72629-BA80-ADE9-CE43-5142F1AE9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488590"/>
              </p:ext>
            </p:extLst>
          </p:nvPr>
        </p:nvGraphicFramePr>
        <p:xfrm>
          <a:off x="2483245" y="3753139"/>
          <a:ext cx="7113425" cy="1633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685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22685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22685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22685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22685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5435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Smokey Bean Burger with Potato Wedges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Chicken Pasta Bake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 Stuffing, Roast Potatoes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&amp;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with Greek Salad and Tzatziki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5057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Chefs Special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Five Bean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Jollof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Wellington,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Roast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Potatoes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Rice, Greek Salad and 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 Mexican Bean Vegan Roll and Chips 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0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14683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Oaty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9" name="Picture 8" descr="A blue and white striped flag with black letters&#10;&#10;Description automatically generated">
            <a:extLst>
              <a:ext uri="{FF2B5EF4-FFF2-40B4-BE49-F238E27FC236}">
                <a16:creationId xmlns:a16="http://schemas.microsoft.com/office/drawing/2014/main" id="{E01FC7D2-99B8-3034-7B2C-8E0871C6A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77" y="3671268"/>
            <a:ext cx="387802" cy="257994"/>
          </a:xfrm>
          <a:prstGeom prst="rect">
            <a:avLst/>
          </a:prstGeom>
        </p:spPr>
      </p:pic>
      <p:sp>
        <p:nvSpPr>
          <p:cNvPr id="50" name="TextBox 42">
            <a:extLst>
              <a:ext uri="{FF2B5EF4-FFF2-40B4-BE49-F238E27FC236}">
                <a16:creationId xmlns:a16="http://schemas.microsoft.com/office/drawing/2014/main" id="{5C05B308-AFB0-D44E-80E4-4DCD557926DE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D3A7A2A5-ED29-3EB8-8D98-754E302DEAE8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2" name="Group 7">
            <a:extLst>
              <a:ext uri="{FF2B5EF4-FFF2-40B4-BE49-F238E27FC236}">
                <a16:creationId xmlns:a16="http://schemas.microsoft.com/office/drawing/2014/main" id="{153DD9E7-7AFF-D75C-C0F5-48FFE6946872}"/>
              </a:ext>
            </a:extLst>
          </p:cNvPr>
          <p:cNvGrpSpPr/>
          <p:nvPr/>
        </p:nvGrpSpPr>
        <p:grpSpPr>
          <a:xfrm>
            <a:off x="6746670" y="533566"/>
            <a:ext cx="284684" cy="271660"/>
            <a:chOff x="0" y="0"/>
            <a:chExt cx="3741232" cy="3821539"/>
          </a:xfrm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FEC86C21-EB13-2033-446F-C8CD688F0DDF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67BB6D76-6F86-91B5-3E32-EF278FC60941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5" name="Group 10">
              <a:extLst>
                <a:ext uri="{FF2B5EF4-FFF2-40B4-BE49-F238E27FC236}">
                  <a16:creationId xmlns:a16="http://schemas.microsoft.com/office/drawing/2014/main" id="{FE401CA4-BDA6-84CD-0377-9C9C9C1C33B8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59" name="Freeform 11">
                <a:extLst>
                  <a:ext uri="{FF2B5EF4-FFF2-40B4-BE49-F238E27FC236}">
                    <a16:creationId xmlns:a16="http://schemas.microsoft.com/office/drawing/2014/main" id="{9C00139C-B223-D412-CBAB-C4BD0810752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6F2661FA-2D8E-16F3-486F-7FA664AA2DA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85A9E179-B66F-00AB-5540-0454BF5D9E9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E843ADAD-20DB-304A-459F-654F9C84B3F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TextBox 15">
                <a:extLst>
                  <a:ext uri="{FF2B5EF4-FFF2-40B4-BE49-F238E27FC236}">
                    <a16:creationId xmlns:a16="http://schemas.microsoft.com/office/drawing/2014/main" id="{F5CA430B-CF47-13A4-B593-4F55F618BBF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163" name="Freeform 44">
            <a:extLst>
              <a:ext uri="{FF2B5EF4-FFF2-40B4-BE49-F238E27FC236}">
                <a16:creationId xmlns:a16="http://schemas.microsoft.com/office/drawing/2014/main" id="{A65A5922-2F73-09E0-F66E-3CDE2DDA47B9}"/>
              </a:ext>
            </a:extLst>
          </p:cNvPr>
          <p:cNvSpPr/>
          <p:nvPr/>
        </p:nvSpPr>
        <p:spPr>
          <a:xfrm>
            <a:off x="2571470" y="1784954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57A38154-F008-5532-6255-35A17B5CF391}"/>
              </a:ext>
            </a:extLst>
          </p:cNvPr>
          <p:cNvSpPr/>
          <p:nvPr/>
        </p:nvSpPr>
        <p:spPr>
          <a:xfrm flipH="1">
            <a:off x="3425068" y="174892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4" name="Freeform 44">
            <a:extLst>
              <a:ext uri="{FF2B5EF4-FFF2-40B4-BE49-F238E27FC236}">
                <a16:creationId xmlns:a16="http://schemas.microsoft.com/office/drawing/2014/main" id="{3061033D-4BC0-4CEA-B44C-3A6C4D961BD9}"/>
              </a:ext>
            </a:extLst>
          </p:cNvPr>
          <p:cNvSpPr/>
          <p:nvPr/>
        </p:nvSpPr>
        <p:spPr>
          <a:xfrm>
            <a:off x="5443528" y="1792891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5" name="Freeform 44">
            <a:extLst>
              <a:ext uri="{FF2B5EF4-FFF2-40B4-BE49-F238E27FC236}">
                <a16:creationId xmlns:a16="http://schemas.microsoft.com/office/drawing/2014/main" id="{A558BA20-0CA0-6294-CE2C-A9B590A0DD17}"/>
              </a:ext>
            </a:extLst>
          </p:cNvPr>
          <p:cNvSpPr/>
          <p:nvPr/>
        </p:nvSpPr>
        <p:spPr>
          <a:xfrm>
            <a:off x="9343301" y="1784954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6" name="Freeform 44">
            <a:extLst>
              <a:ext uri="{FF2B5EF4-FFF2-40B4-BE49-F238E27FC236}">
                <a16:creationId xmlns:a16="http://schemas.microsoft.com/office/drawing/2014/main" id="{19F1B9A0-4D32-0F9B-D82E-739914FE6863}"/>
              </a:ext>
            </a:extLst>
          </p:cNvPr>
          <p:cNvSpPr/>
          <p:nvPr/>
        </p:nvSpPr>
        <p:spPr>
          <a:xfrm>
            <a:off x="2593676" y="1234567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8" name="Freeform 23">
            <a:extLst>
              <a:ext uri="{FF2B5EF4-FFF2-40B4-BE49-F238E27FC236}">
                <a16:creationId xmlns:a16="http://schemas.microsoft.com/office/drawing/2014/main" id="{C076F981-0129-5ACE-F74E-B423C5FF6F69}"/>
              </a:ext>
            </a:extLst>
          </p:cNvPr>
          <p:cNvSpPr/>
          <p:nvPr/>
        </p:nvSpPr>
        <p:spPr>
          <a:xfrm flipH="1">
            <a:off x="4987379" y="103944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9" name="Freeform 23">
            <a:extLst>
              <a:ext uri="{FF2B5EF4-FFF2-40B4-BE49-F238E27FC236}">
                <a16:creationId xmlns:a16="http://schemas.microsoft.com/office/drawing/2014/main" id="{2DB59070-7D16-35E3-5DC7-A363FE44B2CA}"/>
              </a:ext>
            </a:extLst>
          </p:cNvPr>
          <p:cNvSpPr/>
          <p:nvPr/>
        </p:nvSpPr>
        <p:spPr>
          <a:xfrm flipH="1">
            <a:off x="5055400" y="57137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2" name="Freeform 44">
            <a:extLst>
              <a:ext uri="{FF2B5EF4-FFF2-40B4-BE49-F238E27FC236}">
                <a16:creationId xmlns:a16="http://schemas.microsoft.com/office/drawing/2014/main" id="{3308D963-CA05-E288-C153-2F0708F20085}"/>
              </a:ext>
            </a:extLst>
          </p:cNvPr>
          <p:cNvSpPr/>
          <p:nvPr/>
        </p:nvSpPr>
        <p:spPr>
          <a:xfrm>
            <a:off x="5375166" y="1144831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3" name="Freeform 44">
            <a:extLst>
              <a:ext uri="{FF2B5EF4-FFF2-40B4-BE49-F238E27FC236}">
                <a16:creationId xmlns:a16="http://schemas.microsoft.com/office/drawing/2014/main" id="{97DF5CC0-8AC7-7C4D-DFA6-F5232F5D5EB8}"/>
              </a:ext>
            </a:extLst>
          </p:cNvPr>
          <p:cNvSpPr/>
          <p:nvPr/>
        </p:nvSpPr>
        <p:spPr>
          <a:xfrm>
            <a:off x="6828438" y="1295344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4" name="Freeform 23">
            <a:extLst>
              <a:ext uri="{FF2B5EF4-FFF2-40B4-BE49-F238E27FC236}">
                <a16:creationId xmlns:a16="http://schemas.microsoft.com/office/drawing/2014/main" id="{AAE678C7-45D8-BD6C-C6F5-2F73D7CE529E}"/>
              </a:ext>
            </a:extLst>
          </p:cNvPr>
          <p:cNvSpPr/>
          <p:nvPr/>
        </p:nvSpPr>
        <p:spPr>
          <a:xfrm flipH="1">
            <a:off x="7874004" y="107196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5" name="Freeform 44">
            <a:extLst>
              <a:ext uri="{FF2B5EF4-FFF2-40B4-BE49-F238E27FC236}">
                <a16:creationId xmlns:a16="http://schemas.microsoft.com/office/drawing/2014/main" id="{7E325518-DEEA-DDE7-1DC5-E4A847B6F2B8}"/>
              </a:ext>
            </a:extLst>
          </p:cNvPr>
          <p:cNvSpPr/>
          <p:nvPr/>
        </p:nvSpPr>
        <p:spPr>
          <a:xfrm>
            <a:off x="2541479" y="2363124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1" name="Freeform 44">
            <a:extLst>
              <a:ext uri="{FF2B5EF4-FFF2-40B4-BE49-F238E27FC236}">
                <a16:creationId xmlns:a16="http://schemas.microsoft.com/office/drawing/2014/main" id="{E000C031-1515-012C-4AB1-D79775694EA1}"/>
              </a:ext>
            </a:extLst>
          </p:cNvPr>
          <p:cNvSpPr/>
          <p:nvPr/>
        </p:nvSpPr>
        <p:spPr>
          <a:xfrm>
            <a:off x="3907221" y="2920549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2" name="Freeform 44">
            <a:extLst>
              <a:ext uri="{FF2B5EF4-FFF2-40B4-BE49-F238E27FC236}">
                <a16:creationId xmlns:a16="http://schemas.microsoft.com/office/drawing/2014/main" id="{855E3083-EE2A-08AB-658E-C838E4D9A770}"/>
              </a:ext>
            </a:extLst>
          </p:cNvPr>
          <p:cNvSpPr/>
          <p:nvPr/>
        </p:nvSpPr>
        <p:spPr>
          <a:xfrm>
            <a:off x="6762056" y="2863661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5" name="Freeform 23">
            <a:extLst>
              <a:ext uri="{FF2B5EF4-FFF2-40B4-BE49-F238E27FC236}">
                <a16:creationId xmlns:a16="http://schemas.microsoft.com/office/drawing/2014/main" id="{3418A785-AA33-05BD-6C60-E731420B9A2E}"/>
              </a:ext>
            </a:extLst>
          </p:cNvPr>
          <p:cNvSpPr/>
          <p:nvPr/>
        </p:nvSpPr>
        <p:spPr>
          <a:xfrm flipH="1">
            <a:off x="3594569" y="222002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6" name="Freeform 23">
            <a:extLst>
              <a:ext uri="{FF2B5EF4-FFF2-40B4-BE49-F238E27FC236}">
                <a16:creationId xmlns:a16="http://schemas.microsoft.com/office/drawing/2014/main" id="{1B2404A8-A663-6AE0-8A3E-AB91B5B6B3F6}"/>
              </a:ext>
            </a:extLst>
          </p:cNvPr>
          <p:cNvSpPr/>
          <p:nvPr/>
        </p:nvSpPr>
        <p:spPr>
          <a:xfrm flipH="1">
            <a:off x="2415231" y="274212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7" name="Freeform 44">
            <a:extLst>
              <a:ext uri="{FF2B5EF4-FFF2-40B4-BE49-F238E27FC236}">
                <a16:creationId xmlns:a16="http://schemas.microsoft.com/office/drawing/2014/main" id="{E08301BC-35F3-5EDF-0EED-D1626D65CFFE}"/>
              </a:ext>
            </a:extLst>
          </p:cNvPr>
          <p:cNvSpPr/>
          <p:nvPr/>
        </p:nvSpPr>
        <p:spPr>
          <a:xfrm>
            <a:off x="5356115" y="3506920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8" name="Freeform 44">
            <a:extLst>
              <a:ext uri="{FF2B5EF4-FFF2-40B4-BE49-F238E27FC236}">
                <a16:creationId xmlns:a16="http://schemas.microsoft.com/office/drawing/2014/main" id="{7A4F41C3-8D76-2B40-BCAF-A02139AB82AB}"/>
              </a:ext>
            </a:extLst>
          </p:cNvPr>
          <p:cNvSpPr/>
          <p:nvPr/>
        </p:nvSpPr>
        <p:spPr>
          <a:xfrm>
            <a:off x="9114623" y="3371581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9" name="Picture 188" descr="A picture containing shape&#10;&#10;Description automatically generated">
            <a:extLst>
              <a:ext uri="{FF2B5EF4-FFF2-40B4-BE49-F238E27FC236}">
                <a16:creationId xmlns:a16="http://schemas.microsoft.com/office/drawing/2014/main" id="{5F4A3C2A-3906-37E1-1746-859D5B7017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735772" y="2034861"/>
            <a:ext cx="321362" cy="277934"/>
          </a:xfrm>
          <a:prstGeom prst="rect">
            <a:avLst/>
          </a:prstGeom>
        </p:spPr>
      </p:pic>
      <p:sp>
        <p:nvSpPr>
          <p:cNvPr id="190" name="Freeform 23">
            <a:extLst>
              <a:ext uri="{FF2B5EF4-FFF2-40B4-BE49-F238E27FC236}">
                <a16:creationId xmlns:a16="http://schemas.microsoft.com/office/drawing/2014/main" id="{E7F46BF7-5904-1A18-8DF5-5D33A74295D8}"/>
              </a:ext>
            </a:extLst>
          </p:cNvPr>
          <p:cNvSpPr/>
          <p:nvPr/>
        </p:nvSpPr>
        <p:spPr>
          <a:xfrm flipH="1">
            <a:off x="7856008" y="2372132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1" name="Freeform 23">
            <a:extLst>
              <a:ext uri="{FF2B5EF4-FFF2-40B4-BE49-F238E27FC236}">
                <a16:creationId xmlns:a16="http://schemas.microsoft.com/office/drawing/2014/main" id="{BBBF6D08-20E3-5021-818F-C0EEFE3BC1BA}"/>
              </a:ext>
            </a:extLst>
          </p:cNvPr>
          <p:cNvSpPr/>
          <p:nvPr/>
        </p:nvSpPr>
        <p:spPr>
          <a:xfrm flipH="1">
            <a:off x="5062439" y="342056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05D7B34-482F-1D85-1006-1AD99AB6480D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821BEB5-4FAA-D424-850C-F287DA3EEF01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pSp>
        <p:nvGrpSpPr>
          <p:cNvPr id="194" name="Group 7">
            <a:extLst>
              <a:ext uri="{FF2B5EF4-FFF2-40B4-BE49-F238E27FC236}">
                <a16:creationId xmlns:a16="http://schemas.microsoft.com/office/drawing/2014/main" id="{A3083BEB-C556-94E5-1234-1DBF0648FBDC}"/>
              </a:ext>
            </a:extLst>
          </p:cNvPr>
          <p:cNvGrpSpPr/>
          <p:nvPr/>
        </p:nvGrpSpPr>
        <p:grpSpPr>
          <a:xfrm>
            <a:off x="7892610" y="2034129"/>
            <a:ext cx="284684" cy="271660"/>
            <a:chOff x="0" y="0"/>
            <a:chExt cx="3741232" cy="3821539"/>
          </a:xfrm>
        </p:grpSpPr>
        <p:sp>
          <p:nvSpPr>
            <p:cNvPr id="195" name="Freeform 8">
              <a:extLst>
                <a:ext uri="{FF2B5EF4-FFF2-40B4-BE49-F238E27FC236}">
                  <a16:creationId xmlns:a16="http://schemas.microsoft.com/office/drawing/2014/main" id="{6E97199D-092A-ECDA-9E67-464C08C075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6" name="Freeform 9">
              <a:extLst>
                <a:ext uri="{FF2B5EF4-FFF2-40B4-BE49-F238E27FC236}">
                  <a16:creationId xmlns:a16="http://schemas.microsoft.com/office/drawing/2014/main" id="{146E44DD-D41E-95DC-BEE5-AAFBBA8686F3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7" name="Group 10">
              <a:extLst>
                <a:ext uri="{FF2B5EF4-FFF2-40B4-BE49-F238E27FC236}">
                  <a16:creationId xmlns:a16="http://schemas.microsoft.com/office/drawing/2014/main" id="{527C19F7-5C5E-427C-63E0-8C572D2B9C41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01" name="Freeform 11">
                <a:extLst>
                  <a:ext uri="{FF2B5EF4-FFF2-40B4-BE49-F238E27FC236}">
                    <a16:creationId xmlns:a16="http://schemas.microsoft.com/office/drawing/2014/main" id="{0C91E63B-DCD2-F976-024F-B8C2973BCF9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TextBox 12">
                <a:extLst>
                  <a:ext uri="{FF2B5EF4-FFF2-40B4-BE49-F238E27FC236}">
                    <a16:creationId xmlns:a16="http://schemas.microsoft.com/office/drawing/2014/main" id="{86E1D799-544F-6AEB-BF38-8911A07272D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8" name="Group 13">
              <a:extLst>
                <a:ext uri="{FF2B5EF4-FFF2-40B4-BE49-F238E27FC236}">
                  <a16:creationId xmlns:a16="http://schemas.microsoft.com/office/drawing/2014/main" id="{75BF2F55-1E1D-F95C-9065-E53BBA0DE0A4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99" name="Freeform 14">
                <a:extLst>
                  <a:ext uri="{FF2B5EF4-FFF2-40B4-BE49-F238E27FC236}">
                    <a16:creationId xmlns:a16="http://schemas.microsoft.com/office/drawing/2014/main" id="{5445DBD2-22C5-1B22-AB56-EEAE525B11A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TextBox 15">
                <a:extLst>
                  <a:ext uri="{FF2B5EF4-FFF2-40B4-BE49-F238E27FC236}">
                    <a16:creationId xmlns:a16="http://schemas.microsoft.com/office/drawing/2014/main" id="{82B3B346-2DD1-103E-84B6-3449EF3E125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03" name="Freeform 23">
            <a:extLst>
              <a:ext uri="{FF2B5EF4-FFF2-40B4-BE49-F238E27FC236}">
                <a16:creationId xmlns:a16="http://schemas.microsoft.com/office/drawing/2014/main" id="{F4E28B50-5B90-426E-253E-7F1F943C4DF3}"/>
              </a:ext>
            </a:extLst>
          </p:cNvPr>
          <p:cNvSpPr/>
          <p:nvPr/>
        </p:nvSpPr>
        <p:spPr>
          <a:xfrm flipH="1">
            <a:off x="4911979" y="448414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04" name="Picture 203" descr="A picture containing shape&#10;&#10;Description automatically generated">
            <a:extLst>
              <a:ext uri="{FF2B5EF4-FFF2-40B4-BE49-F238E27FC236}">
                <a16:creationId xmlns:a16="http://schemas.microsoft.com/office/drawing/2014/main" id="{6440D5E4-4B11-AD98-A114-5109741879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3901036" y="4153885"/>
            <a:ext cx="321362" cy="277934"/>
          </a:xfrm>
          <a:prstGeom prst="rect">
            <a:avLst/>
          </a:prstGeom>
        </p:spPr>
      </p:pic>
      <p:sp>
        <p:nvSpPr>
          <p:cNvPr id="205" name="Freeform 44">
            <a:extLst>
              <a:ext uri="{FF2B5EF4-FFF2-40B4-BE49-F238E27FC236}">
                <a16:creationId xmlns:a16="http://schemas.microsoft.com/office/drawing/2014/main" id="{22E1769E-A1D1-FEC5-0986-06F3790B25AF}"/>
              </a:ext>
            </a:extLst>
          </p:cNvPr>
          <p:cNvSpPr/>
          <p:nvPr/>
        </p:nvSpPr>
        <p:spPr>
          <a:xfrm>
            <a:off x="3955107" y="4539272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6" name="Freeform 44">
            <a:extLst>
              <a:ext uri="{FF2B5EF4-FFF2-40B4-BE49-F238E27FC236}">
                <a16:creationId xmlns:a16="http://schemas.microsoft.com/office/drawing/2014/main" id="{FF1189D5-40FE-E8DD-A44A-9651F5E5B605}"/>
              </a:ext>
            </a:extLst>
          </p:cNvPr>
          <p:cNvSpPr/>
          <p:nvPr/>
        </p:nvSpPr>
        <p:spPr>
          <a:xfrm>
            <a:off x="5324247" y="4517493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7" name="Freeform 44">
            <a:extLst>
              <a:ext uri="{FF2B5EF4-FFF2-40B4-BE49-F238E27FC236}">
                <a16:creationId xmlns:a16="http://schemas.microsoft.com/office/drawing/2014/main" id="{47ED0AE4-DA4D-A3E2-841C-1DD378AC4726}"/>
              </a:ext>
            </a:extLst>
          </p:cNvPr>
          <p:cNvSpPr/>
          <p:nvPr/>
        </p:nvSpPr>
        <p:spPr>
          <a:xfrm>
            <a:off x="2517157" y="4599487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8" name="Freeform 44">
            <a:extLst>
              <a:ext uri="{FF2B5EF4-FFF2-40B4-BE49-F238E27FC236}">
                <a16:creationId xmlns:a16="http://schemas.microsoft.com/office/drawing/2014/main" id="{02A7F669-13CC-FFB1-4592-2B66CD5D160C}"/>
              </a:ext>
            </a:extLst>
          </p:cNvPr>
          <p:cNvSpPr/>
          <p:nvPr/>
        </p:nvSpPr>
        <p:spPr>
          <a:xfrm>
            <a:off x="2571471" y="4060118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9" name="Freeform 23">
            <a:extLst>
              <a:ext uri="{FF2B5EF4-FFF2-40B4-BE49-F238E27FC236}">
                <a16:creationId xmlns:a16="http://schemas.microsoft.com/office/drawing/2014/main" id="{72101E97-0146-E5B9-8595-D08D2AA99B2D}"/>
              </a:ext>
            </a:extLst>
          </p:cNvPr>
          <p:cNvSpPr/>
          <p:nvPr/>
        </p:nvSpPr>
        <p:spPr>
          <a:xfrm flipH="1">
            <a:off x="9263793" y="4983612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0" name="Freeform 44">
            <a:extLst>
              <a:ext uri="{FF2B5EF4-FFF2-40B4-BE49-F238E27FC236}">
                <a16:creationId xmlns:a16="http://schemas.microsoft.com/office/drawing/2014/main" id="{D981CC33-6B27-2C87-6CB3-8912FD393A36}"/>
              </a:ext>
            </a:extLst>
          </p:cNvPr>
          <p:cNvSpPr/>
          <p:nvPr/>
        </p:nvSpPr>
        <p:spPr>
          <a:xfrm>
            <a:off x="5377118" y="5096026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1" name="Freeform 44">
            <a:extLst>
              <a:ext uri="{FF2B5EF4-FFF2-40B4-BE49-F238E27FC236}">
                <a16:creationId xmlns:a16="http://schemas.microsoft.com/office/drawing/2014/main" id="{E1F5FA07-B152-F96D-B936-90397AAE142B}"/>
              </a:ext>
            </a:extLst>
          </p:cNvPr>
          <p:cNvSpPr/>
          <p:nvPr/>
        </p:nvSpPr>
        <p:spPr>
          <a:xfrm>
            <a:off x="8263174" y="5027353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2" name="Group 7">
            <a:extLst>
              <a:ext uri="{FF2B5EF4-FFF2-40B4-BE49-F238E27FC236}">
                <a16:creationId xmlns:a16="http://schemas.microsoft.com/office/drawing/2014/main" id="{1CD818F5-29A9-9BF8-C17B-3469990FC50B}"/>
              </a:ext>
            </a:extLst>
          </p:cNvPr>
          <p:cNvGrpSpPr/>
          <p:nvPr/>
        </p:nvGrpSpPr>
        <p:grpSpPr>
          <a:xfrm>
            <a:off x="6686096" y="4047115"/>
            <a:ext cx="284684" cy="271660"/>
            <a:chOff x="0" y="0"/>
            <a:chExt cx="3741232" cy="3821539"/>
          </a:xfrm>
        </p:grpSpPr>
        <p:sp>
          <p:nvSpPr>
            <p:cNvPr id="213" name="Freeform 8">
              <a:extLst>
                <a:ext uri="{FF2B5EF4-FFF2-40B4-BE49-F238E27FC236}">
                  <a16:creationId xmlns:a16="http://schemas.microsoft.com/office/drawing/2014/main" id="{30ED6203-80DF-5F11-D022-8DDFE42B07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4" name="Freeform 9">
              <a:extLst>
                <a:ext uri="{FF2B5EF4-FFF2-40B4-BE49-F238E27FC236}">
                  <a16:creationId xmlns:a16="http://schemas.microsoft.com/office/drawing/2014/main" id="{C4EB8384-69FD-166E-464C-1ABC927FF59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" name="Group 10">
              <a:extLst>
                <a:ext uri="{FF2B5EF4-FFF2-40B4-BE49-F238E27FC236}">
                  <a16:creationId xmlns:a16="http://schemas.microsoft.com/office/drawing/2014/main" id="{19E31C94-0CE2-B469-8586-87B4C91B058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19" name="Freeform 11">
                <a:extLst>
                  <a:ext uri="{FF2B5EF4-FFF2-40B4-BE49-F238E27FC236}">
                    <a16:creationId xmlns:a16="http://schemas.microsoft.com/office/drawing/2014/main" id="{838D3559-F613-FC80-00AE-D54A28E764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TextBox 12">
                <a:extLst>
                  <a:ext uri="{FF2B5EF4-FFF2-40B4-BE49-F238E27FC236}">
                    <a16:creationId xmlns:a16="http://schemas.microsoft.com/office/drawing/2014/main" id="{8B323955-6100-A261-69AA-EA478A96929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16" name="Group 13">
              <a:extLst>
                <a:ext uri="{FF2B5EF4-FFF2-40B4-BE49-F238E27FC236}">
                  <a16:creationId xmlns:a16="http://schemas.microsoft.com/office/drawing/2014/main" id="{F1586268-20E6-C72F-D0E0-B08B99DFEE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17" name="Freeform 14">
                <a:extLst>
                  <a:ext uri="{FF2B5EF4-FFF2-40B4-BE49-F238E27FC236}">
                    <a16:creationId xmlns:a16="http://schemas.microsoft.com/office/drawing/2014/main" id="{4770FE74-C928-402D-ABDB-D76BE2A96A6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TextBox 15">
                <a:extLst>
                  <a:ext uri="{FF2B5EF4-FFF2-40B4-BE49-F238E27FC236}">
                    <a16:creationId xmlns:a16="http://schemas.microsoft.com/office/drawing/2014/main" id="{7996F846-A0C5-C022-F113-F8966EC1AD6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21" name="Freeform 23">
            <a:extLst>
              <a:ext uri="{FF2B5EF4-FFF2-40B4-BE49-F238E27FC236}">
                <a16:creationId xmlns:a16="http://schemas.microsoft.com/office/drawing/2014/main" id="{FDF4FE77-E5AA-6BD3-6687-6ACCEC544014}"/>
              </a:ext>
            </a:extLst>
          </p:cNvPr>
          <p:cNvSpPr/>
          <p:nvPr/>
        </p:nvSpPr>
        <p:spPr>
          <a:xfrm flipH="1">
            <a:off x="7892610" y="445911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ECF0529A-A171-20FD-C730-084093F68EA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5FEDF0ED-B959-30DA-43E5-0CF0D391BC9F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176BF588-D8B2-D3D2-F624-EE7BE434BEBD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E6E4AED2-F129-764A-5719-56468D2DEF3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D93EB54D-C699-0BAA-E647-54E8A52BD27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552A273A-09E7-71CE-2B83-DB88FA3CAF7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3C177D67-0AAD-264F-9539-59953B0A32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298BA28-7F68-69D5-E9F9-28586EFDD43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EBB3139C-12B4-2FE0-6ED8-C3CB7AE3CC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B30C2A64-908B-11B1-D9DB-64E4DD4A94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6E47E276-446F-0F4A-6683-A06E637D879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3" name="Freeform 44">
            <a:extLst>
              <a:ext uri="{FF2B5EF4-FFF2-40B4-BE49-F238E27FC236}">
                <a16:creationId xmlns:a16="http://schemas.microsoft.com/office/drawing/2014/main" id="{1D8C9C2E-9C69-E890-5CCB-E4E4A6EBB3FA}"/>
              </a:ext>
            </a:extLst>
          </p:cNvPr>
          <p:cNvSpPr/>
          <p:nvPr/>
        </p:nvSpPr>
        <p:spPr>
          <a:xfrm>
            <a:off x="5443529" y="2970996"/>
            <a:ext cx="298341" cy="192755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088B8-8FFE-1E8B-413D-683FA0B4F912}"/>
              </a:ext>
            </a:extLst>
          </p:cNvPr>
          <p:cNvSpPr txBox="1"/>
          <p:nvPr/>
        </p:nvSpPr>
        <p:spPr>
          <a:xfrm>
            <a:off x="396335" y="883028"/>
            <a:ext cx="98069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21/04/2025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12/05/2025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09/06/2025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30/06/2025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21/07/2025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15/09/2025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06/10/2025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01F288-B1B0-DEA0-00EB-FF6EB3E79AA5}"/>
              </a:ext>
            </a:extLst>
          </p:cNvPr>
          <p:cNvSpPr txBox="1"/>
          <p:nvPr/>
        </p:nvSpPr>
        <p:spPr>
          <a:xfrm>
            <a:off x="422649" y="2508426"/>
            <a:ext cx="98069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28/04/2025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19/05/2025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16/05/2025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07/07/2025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01/09/2025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22/09/2025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13/10/2025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1B7395-72A3-5429-26D5-345B837BB54C}"/>
              </a:ext>
            </a:extLst>
          </p:cNvPr>
          <p:cNvSpPr txBox="1"/>
          <p:nvPr/>
        </p:nvSpPr>
        <p:spPr>
          <a:xfrm>
            <a:off x="396335" y="4211997"/>
            <a:ext cx="98069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05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/05/2025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02/06/2025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14/07/2025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29/09/2025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20/10/2025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6C122-D2F0-6BC5-5939-73A56A165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F1548477-1ADB-221F-638F-34526FCF3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DFA2EE-5D5A-59A1-9E07-BAD2F55C2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740645"/>
              </p:ext>
            </p:extLst>
          </p:nvPr>
        </p:nvGraphicFramePr>
        <p:xfrm>
          <a:off x="2526788" y="558279"/>
          <a:ext cx="7020000" cy="1531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412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48588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46362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361638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V302 Tomato &amp; Vegetable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Pasta Sauce</a:t>
                      </a:r>
                      <a:r>
                        <a:rPr kumimoji="0" lang="en-GB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C91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SD92 SB8 SD126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Salads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P3 Pork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Sausage,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Potatoes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Gravy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B48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F1 Salmon Fish Fingers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Chips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Macaroni Cheese</a:t>
                      </a:r>
                    </a:p>
                    <a:p>
                      <a:pPr algn="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Toppings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PK3 PK4 V85 V216</a:t>
                      </a:r>
                    </a:p>
                    <a:p>
                      <a:pPr algn="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Pasta: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 SD11 SD9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Tomato Pizza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SD92 SB8 SD126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Salads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V204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oast Quorn,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SD40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Stuffing,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Roast Potatoes,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V233 SD11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Vegan 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V191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Chips &amp;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31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D171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Apple Flapjack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D168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Summer Lemon Cake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D254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Savoury Cheese Scone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D235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Strawberry Jelly with Mandarins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A59DC0-7AA7-B2F6-DA19-CD5FE32EA6B6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8FAA3D-C1DB-742C-279A-E1CFC193EED2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0B248C-BD5F-11D7-ED69-01EA0E5E1A70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2F129A-1E57-B24E-2E09-162536729EFD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673E03-E356-7FD0-82CA-2B1F2E311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648884"/>
              </p:ext>
            </p:extLst>
          </p:nvPr>
        </p:nvGraphicFramePr>
        <p:xfrm>
          <a:off x="2526788" y="2151445"/>
          <a:ext cx="7020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V108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Potato Curry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P3  SD187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Hot Dog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SD6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C5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 Thigh,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SD40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Stuffing,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SD82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Roast Potatoes,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SD118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C111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 Special Chicken and Chickpea Korma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F3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Chips &amp;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SD14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Tomato Sauce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/>
                        </a:rPr>
                        <a:t>V304 </a:t>
                      </a:r>
                      <a:r>
                        <a:rPr lang="en-GB" sz="700" b="0" dirty="0">
                          <a:latin typeface="Century Gothic"/>
                        </a:rPr>
                        <a:t>Cheese and Broccoli Pasta with </a:t>
                      </a:r>
                      <a:r>
                        <a:rPr lang="en-GB" sz="700" b="1" dirty="0">
                          <a:latin typeface="Century Gothic"/>
                        </a:rPr>
                        <a:t>SD50 </a:t>
                      </a:r>
                      <a:r>
                        <a:rPr lang="en-GB" sz="700" b="0" dirty="0">
                          <a:latin typeface="Century Gothic"/>
                        </a:rPr>
                        <a:t>Garlic 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V244 SD187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SD6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SD14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Lentil and Vegetable Soya Roast with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Roast Potatoes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V237 V225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V113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Tomato Quiche with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D177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D259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Freshly Chopped 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D166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Peaches and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D13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D57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6F2A6B-026A-4C9D-6FC4-13E1BB003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783948"/>
              </p:ext>
            </p:extLst>
          </p:nvPr>
        </p:nvGraphicFramePr>
        <p:xfrm>
          <a:off x="2526788" y="3793067"/>
          <a:ext cx="7002223" cy="1525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386223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96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V323 SD17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Bean Burger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</a:t>
                      </a:r>
                    </a:p>
                    <a:p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C101 Chicken Pasta Bake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T1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 SD40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 Stuffing, 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Potatoes &amp; 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GR6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Salad and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GR3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Tzatziki</a:t>
                      </a: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F7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and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36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V321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V322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Chefs Special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Five Bean Jollof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latin typeface="Century Gothic" panose="020B0502020202020204" pitchFamily="34" charset="0"/>
                        </a:rPr>
                        <a:t>V232 </a:t>
                      </a:r>
                      <a:r>
                        <a:rPr lang="en-GB" sz="700">
                          <a:latin typeface="Century Gothic" panose="020B0502020202020204" pitchFamily="34" charset="0"/>
                        </a:rPr>
                        <a:t>Veg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Wellington,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Roast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Potatoes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GR2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Rice,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Salad and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GR3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 V161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Mexican Bean Vegan Roll</a:t>
                      </a:r>
                    </a:p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SD5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91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12318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D207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D56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D224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D233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D85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Oaty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CA4831-E25A-08AA-854F-4563C60D6892}"/>
              </a:ext>
            </a:extLst>
          </p:cNvPr>
          <p:cNvSpPr txBox="1"/>
          <p:nvPr/>
        </p:nvSpPr>
        <p:spPr>
          <a:xfrm>
            <a:off x="396335" y="883028"/>
            <a:ext cx="98069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21/04/2025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12/05/2025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09/06/2025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30/06/2025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21/07/2025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15/09/2025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06/10/2025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E88E7F-2F9C-0E81-C0D4-2528069E2F58}"/>
              </a:ext>
            </a:extLst>
          </p:cNvPr>
          <p:cNvSpPr txBox="1"/>
          <p:nvPr/>
        </p:nvSpPr>
        <p:spPr>
          <a:xfrm>
            <a:off x="373706" y="2474611"/>
            <a:ext cx="98069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28/04/2025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12/05/2025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09/06/2025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30/06/2025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21/07/2025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15/09/2025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06/10/2025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9161F6-F9BF-F60A-2534-45D038CAA377}"/>
              </a:ext>
            </a:extLst>
          </p:cNvPr>
          <p:cNvSpPr txBox="1"/>
          <p:nvPr/>
        </p:nvSpPr>
        <p:spPr>
          <a:xfrm>
            <a:off x="396335" y="4211997"/>
            <a:ext cx="98069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05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/05/2025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02/06/2025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14/07/2025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29/09/2025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20/10/2025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3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65062D2729C24792AC53734D68A0C6" ma:contentTypeVersion="13" ma:contentTypeDescription="Create a new document." ma:contentTypeScope="" ma:versionID="be3deb28c44bc982a4e1ed365c6959ae">
  <xsd:schema xmlns:xsd="http://www.w3.org/2001/XMLSchema" xmlns:xs="http://www.w3.org/2001/XMLSchema" xmlns:p="http://schemas.microsoft.com/office/2006/metadata/properties" xmlns:ns2="ff5ba645-9da2-4b83-a6e0-ff3a90eaf03e" xmlns:ns3="61b6e431-14f5-44a7-842e-bfb6532d9ea5" targetNamespace="http://schemas.microsoft.com/office/2006/metadata/properties" ma:root="true" ma:fieldsID="0386b56aed1d4c690fae202a022da953" ns2:_="" ns3:_="">
    <xsd:import namespace="ff5ba645-9da2-4b83-a6e0-ff3a90eaf03e"/>
    <xsd:import namespace="61b6e431-14f5-44a7-842e-bfb6532d9e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5ba645-9da2-4b83-a6e0-ff3a90eaf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cd2256d-78ce-405a-a19d-fb6f6e7c2a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b6e431-14f5-44a7-842e-bfb6532d9ea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ddd0fd1-b778-43dd-9ffa-6201c0be8940}" ma:internalName="TaxCatchAll" ma:showField="CatchAllData" ma:web="61b6e431-14f5-44a7-842e-bfb6532d9e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5ba645-9da2-4b83-a6e0-ff3a90eaf03e">
      <Terms xmlns="http://schemas.microsoft.com/office/infopath/2007/PartnerControls"/>
    </lcf76f155ced4ddcb4097134ff3c332f>
    <TaxCatchAll xmlns="61b6e431-14f5-44a7-842e-bfb6532d9e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DD3C6B-B711-456E-AFC5-76B5D304F3F2}"/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4ff6cdd7-f66e-47e1-87c6-2be81c84d476"/>
    <ds:schemaRef ds:uri="6e1e0a47-ab42-4430-94e8-3d4d86c1f95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12977</TotalTime>
  <Words>866</Words>
  <Application>Microsoft Office PowerPoint</Application>
  <PresentationFormat>A4 Paper (210x297 mm)</PresentationFormat>
  <Paragraphs>289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Ashley Marten</cp:lastModifiedBy>
  <cp:revision>32</cp:revision>
  <cp:lastPrinted>2020-03-11T16:56:56Z</cp:lastPrinted>
  <dcterms:created xsi:type="dcterms:W3CDTF">2014-08-19T19:35:20Z</dcterms:created>
  <dcterms:modified xsi:type="dcterms:W3CDTF">2025-02-13T08:13:43Z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0x0101006065062D2729C24792AC53734D68A0C6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